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8" r:id="rId2"/>
    <p:sldMasterId id="2147483680" r:id="rId3"/>
  </p:sldMasterIdLst>
  <p:notesMasterIdLst>
    <p:notesMasterId r:id="rId17"/>
  </p:notesMasterIdLst>
  <p:handoutMasterIdLst>
    <p:handoutMasterId r:id="rId18"/>
  </p:handoutMasterIdLst>
  <p:sldIdLst>
    <p:sldId id="256" r:id="rId4"/>
    <p:sldId id="273" r:id="rId5"/>
    <p:sldId id="260" r:id="rId6"/>
    <p:sldId id="308" r:id="rId7"/>
    <p:sldId id="300" r:id="rId8"/>
    <p:sldId id="301" r:id="rId9"/>
    <p:sldId id="316" r:id="rId10"/>
    <p:sldId id="317" r:id="rId11"/>
    <p:sldId id="318" r:id="rId12"/>
    <p:sldId id="319" r:id="rId13"/>
    <p:sldId id="320" r:id="rId14"/>
    <p:sldId id="307" r:id="rId15"/>
    <p:sldId id="274" r:id="rId16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9"/>
    </p:embeddedFont>
    <p:embeddedFont>
      <p:font typeface="Bree Serif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Roboto Black" panose="02000000000000000000" pitchFamily="2" charset="0"/>
      <p:bold r:id="rId27"/>
      <p:boldItalic r:id="rId28"/>
    </p:embeddedFont>
    <p:embeddedFont>
      <p:font typeface="Roboto Light" panose="02000000000000000000" pitchFamily="2" charset="0"/>
      <p:regular r:id="rId29"/>
      <p:bold r:id="rId30"/>
      <p:italic r:id="rId31"/>
      <p:boldItalic r:id="rId32"/>
    </p:embeddedFont>
    <p:embeddedFont>
      <p:font typeface="Roboto Mono Thin" panose="00000009000000000000" pitchFamily="49" charset="0"/>
      <p:regular r:id="rId33"/>
      <p:bold r:id="rId34"/>
      <p:italic r:id="rId35"/>
      <p:boldItalic r:id="rId36"/>
    </p:embeddedFont>
    <p:embeddedFont>
      <p:font typeface="Roboto Thin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FF00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4CC891-E4E6-49EE-87DF-26A5F58AB27D}">
  <a:tblStyle styleId="{084CC891-E4E6-49EE-87DF-26A5F58AB2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40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AAEB09-60C1-14BC-B98D-FE9BB9A75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95A759-FA01-E1C2-3FD3-F8584403B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84CEF-6A6B-4F05-98E1-9AE2F4027543}" type="datetimeFigureOut">
              <a:rPr lang="en-US" smtClean="0"/>
              <a:t>29-Dec-22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7696-CE33-C8D9-FDAC-B00608E66B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Team_15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F8C36-60AD-E3E7-BD35-98C4A646F8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A67E7-C962-4BF1-B164-A9C68C03B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84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2828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85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46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34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140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2282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919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693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09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6008-6436-57B8-BE7F-BBFBD332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DFCC0-469A-03B4-1DE2-963F3D0B9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0072E-30FD-B52B-53A9-E63E6111F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B1BAA-142B-5EE6-4082-5B0161E6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7F33-FDC0-4826-B51A-B8CD9B949927}" type="datetime1">
              <a:rPr lang="en-US" smtClean="0"/>
              <a:t>29-Dec-22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DF7E9-C864-983F-B827-AB707E41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5AA07-9A78-F054-7F08-641654334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2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CDB7-5914-0C69-BC7D-2CA8239F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2430B-0E3A-E3B6-7ABC-C16BCE8A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024B6-C6D8-F595-AB55-3A09E2FC7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5246E-5A42-A8FF-A5DE-9FD058383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907B9-EBE6-042A-B62B-3B06A7734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85B757-3357-ED72-87E9-2360BF9EC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3B5-E20A-4937-ACC6-EDC6E87FBED9}" type="datetime1">
              <a:rPr lang="en-US" smtClean="0"/>
              <a:t>29-Dec-22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0A132-7A5B-820A-BEBB-FAF907FE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C6436-8224-66C3-FF32-42CEE87A8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52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96C2-B472-2DCD-54ED-7116E900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FB13E9-9910-1BCA-D788-06E3A044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65C5-35DD-4FC3-8145-19459597E92E}" type="datetime1">
              <a:rPr lang="en-US" smtClean="0"/>
              <a:t>29-Dec-22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F43B-84C9-4D06-35BE-9958AE38A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18CF3-6344-5D09-F93D-95A3F72B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21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207CAE-FFEE-ACFC-3B74-39C28493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3F7-E65B-4C4F-8166-BF9BDDE725F5}" type="datetime1">
              <a:rPr lang="en-US" smtClean="0"/>
              <a:t>29-Dec-22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FDA18-3EB9-67DE-91F6-781359B4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91937-E5A0-602B-5F7A-E926300C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52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4219-D0D9-6303-E65E-B6315EC9D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3770-3D43-0D38-6C62-F0DDAF02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0C80F-D5AF-1090-CDD3-A02C05A20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E296-2E8B-17AD-854A-CDBDEDA0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9803-5D86-43DB-ADCD-CFB3032DDC7F}" type="datetime1">
              <a:rPr lang="en-US" smtClean="0"/>
              <a:t>29-Dec-22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59972-681F-B81F-3F4B-0E7B4CE5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6B0FE-9527-5B18-8BC4-A2202D1A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94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92F3-2A3D-F11E-794D-836D53D8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82A97-F40E-B9B8-FFAC-FAFE384E4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25620-C756-4780-86A7-6E86A367E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88815-D93E-E880-4626-BFED5F50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66AA-89AE-4CA0-86F2-9733F8204EF0}" type="datetime1">
              <a:rPr lang="en-US" smtClean="0"/>
              <a:t>29-Dec-22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C5988-0DEF-B01F-E4B5-D9700F9F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BF9C7-1248-2BEB-0426-1F2D87A9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85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308F-D747-AEE4-1317-608BB28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DB25C-E89E-B80F-A0CE-61B4F14AE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F554F-3E42-EBDA-F40B-53E89228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D0E4-0EFC-482C-A4AB-33FA14AFACDE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2F493-609D-E7B4-CEF5-88CAB35E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BE2B0-D3E8-E7F9-032C-C184D8BF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0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749B0-E025-4876-BABE-201ABD572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3F549-1F00-28BE-B89C-599F7C62B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96CE0-D9D7-287B-2754-F31685EF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F9A8-4C30-4116-A1FD-4FAC00185569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15442-B71B-2BE0-94AC-C523BAFE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EA270-9477-027A-2FB5-4CC6697B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50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FCB5-35C3-8435-A29D-3A114634F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C72A6-2461-7E8A-48A2-493A837B3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661AF-B1BB-C216-46C9-9E75F67B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62CC-0671-4CD3-B47C-869FF49FB161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80494-C511-1B60-45F7-D2C15F1E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1E40-0085-6D87-5D63-372DC161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61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3991-CF4B-7C25-E790-7A35289D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8586-825F-F296-562E-1AF54FA00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C132F-8358-37F5-845D-EC492B8C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1956-AAAE-4C2F-B069-59563BEB757E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670C5-7505-9077-4AA7-DFB26923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F22AF-BB46-7508-386E-D2E446EF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6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99B6-4E5A-58C4-1941-FB3B358B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E66D1-F257-E07B-8EC4-5BF9847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AB25-0C9F-291B-897A-1175E991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040B-439B-40A2-B7AF-CC3C8E974338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310E7-BFC7-D202-95DC-3A444456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3B45D-BB00-1C5C-57A3-1AAF2AE1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65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3375-9201-C8A6-8542-9D59B7D7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B4FF8-B81C-B831-4076-0D8DBE7CA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AE97E-F214-3527-860F-1ED4FE14F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9FC64-45F8-0847-55B3-DDFF5C2B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B173D-EDF8-4986-B402-0262E5A85D05}" type="datetime1">
              <a:rPr lang="en-US" smtClean="0"/>
              <a:t>29-Dec-22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E6DCA-30A4-68DA-E52A-6A2EB3A0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025BC-01AC-D12C-5D15-903AC6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48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8F9B-ED85-5B4A-2C81-4D8306F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0A240-D5E7-BF01-CC0C-C7811A0D9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3CF3D-120F-59F7-B715-D7A67C6D3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1EEC-D022-0933-98F5-4AEF5EA95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76838-3771-1BD3-235A-9CD1A7D26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F7F072-087C-E346-33E8-2D59E730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EF2-82E4-4C0B-BCD0-5D1EAF834BEC}" type="datetime1">
              <a:rPr lang="en-US" smtClean="0"/>
              <a:t>29-Dec-22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EC730-FB4F-B407-A92D-7799D386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88B791-325F-4430-FBFF-C436920C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75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761A-7B9C-42BD-C50D-8D8BFFE0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B7758-819F-2C2D-4DBB-011469A7F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05C36-EEDE-4508-901F-51995A17A1B7}" type="datetime1">
              <a:rPr lang="en-US" smtClean="0"/>
              <a:t>29-Dec-22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77779-1902-E599-17BC-026B0234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94E58-2FD7-A2DE-F7E2-983B12C6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7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780353-FB97-12D5-D120-B74416BE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AF30-B8A4-40F6-9D77-3E7C64E86FCC}" type="datetime1">
              <a:rPr lang="en-US" smtClean="0"/>
              <a:t>29-Dec-22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B90FD-74CC-BBE0-E3A1-D9479CB9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7B131-E110-0EBF-16F9-1EDE15D0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50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4E5A-FF43-C521-87B6-C6697ED10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CBFC-173B-33C9-E57A-ED3068293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77DAB-3549-FEE6-B6C7-BA26984DE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69E4F-3EE5-4568-EAF5-D05B9B45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EDBB-3E19-4FCF-840E-F540D101F56B}" type="datetime1">
              <a:rPr lang="en-US" smtClean="0"/>
              <a:t>29-Dec-22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BD2B5-4370-1026-524F-20DDD0FD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1EFC6-C880-29B5-6D76-897F792A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576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2494-9334-FA32-E310-F3C6AF9A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2A64EB-774F-5E98-2360-887A4C2B4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07BEF-BAB4-F905-1D88-6D5F20D4D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4F8E1-3AF3-C8D3-36E9-B4D4F55A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F752-2CAB-4955-9189-7559322B96D0}" type="datetime1">
              <a:rPr lang="en-US" smtClean="0"/>
              <a:t>29-Dec-22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6EA66-2A9C-ED79-D79E-DBA2375D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1A7F-CE82-00AC-8F05-6E4A0BFC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4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0A57-3D4C-F145-8A7C-4606AB93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5917B-7E1A-E73C-711E-8E203B5FE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A61C2-2998-2685-0ECE-C843FF45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24A-660B-4C24-B51E-2E88A597F3A6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9978-3CEE-6BC8-7AE6-6621D319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F449-CE08-3970-4614-C163AB6F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67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4AA94-FC16-FCEF-E391-D86E7E16B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98EAE-4A39-74EA-2825-612D7E23C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62FC5-17E8-9350-C0F2-F48A31EB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619E9-4785-4035-9501-0B64D561BBB6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C78B6-9256-D183-7E6F-3F4BDB69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0834-BDA2-2A47-FBFB-E1E4B876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4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C380-5005-8068-CB54-52E9C7441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C6453-4AD3-0259-D3DD-7F02F0CDE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A129A-2010-FE20-59FF-412A8D2E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123B5-6204-47B6-80D5-82BE2D077870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E2A4D-6EF2-43C7-B63F-B993A770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343D-B2FD-AF97-013A-D31031D7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5933-9A55-AB3D-7837-2C3258FE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C57F-41B2-9EC1-A464-3AFAC8983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ADE1B-8F50-5758-D275-79CA8F2C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6E5B-C076-4999-A562-2B70712BE404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C533D-FEAD-E9FE-3DB9-A6590DC7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64657-A94E-E2E9-DE25-4B16376D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1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AE33-0B4C-9631-BE2C-0EF20435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82DF-46D0-63EC-AF06-2DC0645E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6D36E-901A-7ED4-90C6-EDE665C6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C2E6-E16D-40EA-AEA7-D0E40DC8D45C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D3C-563F-EA64-7BA8-3FB1AE1B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C9293-8D2E-7679-524C-C4477B08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4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60" r:id="rId5"/>
    <p:sldLayoutId id="214748366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75FA3-A27F-4174-8439-F48B0CA3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731E-F999-D2CD-69C9-C36299E83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BF108-6C33-C44B-19A4-DB9040051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46E7-23CF-4577-8947-9506968D3413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FAC39-E2F7-724D-E446-93940EAE8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F3E0E-C6E0-6AF5-81AF-63372685E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0551" y="4792663"/>
            <a:ext cx="359228" cy="3079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4AB40-EA5B-429F-9479-0C529E728B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DB2B56-EC6F-7D9E-C29E-8421D298B9D7}"/>
              </a:ext>
            </a:extLst>
          </p:cNvPr>
          <p:cNvSpPr/>
          <p:nvPr userDrawn="1"/>
        </p:nvSpPr>
        <p:spPr>
          <a:xfrm>
            <a:off x="4416879" y="4767263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0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369EA-9FF2-6F5F-F5A6-55D2E9CB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78A73-9AB7-6A6F-63E0-C1C000795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BAFF-EC72-76FE-7902-C14D27226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3DE9-472D-4147-A6D6-C329540AD85D}" type="datetime1">
              <a:rPr lang="en-US" smtClean="0"/>
              <a:t>29-Dec-22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5C9C-DDF6-0EF1-C014-CD5DCEC48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548AA-C00F-F9C6-0674-EDC1308DC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6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963251" y="836800"/>
            <a:ext cx="354090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SOFTWARE PROJECT LAB-I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3451998" y="3103201"/>
            <a:ext cx="5473476" cy="1311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/>
                </a:solidFill>
              </a:rPr>
              <a:t>Web Based Shooting Game</a:t>
            </a:r>
            <a:endParaRPr sz="3200" b="1" dirty="0">
              <a:solidFill>
                <a:schemeClr val="accent2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1690117" y="4515512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2921757" y="1241946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010394" y="1369528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076093" y="1486815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2830072" y="1108990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774721" y="929076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-511880" y="2684838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106367" y="275209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482905" y="2580627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1214897" y="447554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3053130" y="230907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445608" y="199414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445608" y="212556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445608" y="2256983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445608" y="252133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445608" y="265275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445608" y="291559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445608" y="304701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445608" y="330983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-490476" y="1994142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-490476" y="2125562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-490476" y="2389915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1560208" y="1728253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12267" y="1728253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2088879" y="3014913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758804" y="4064718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-524117" y="421749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2105207" y="1454461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1836799" y="1445256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2790336" y="2500676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672394" y="4238898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1256061" y="2536621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030238" y="1740491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3717154" y="211430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2779634" y="2998116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211041" y="2946815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3658307" y="3659779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354195" y="3017840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2810204" y="2828496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3692020" y="3508274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074557" y="2902688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3642783" y="3362481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2463249" y="2013938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2291205" y="2607070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2345602" y="2467059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2327269" y="1872055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2195849" y="1544883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2258500" y="1744354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2207558" y="2732420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1377547" y="4564078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917059" y="4935905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467073" y="4275058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1436407" y="4423731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1526532" y="4066254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1058102" y="4879109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757900" y="4917405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782411" y="1670185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1836799" y="6157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512522" y="6157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71871" y="4146541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166603" y="4244345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66603" y="4317697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 flipV="1">
            <a:off x="166603" y="4345307"/>
            <a:ext cx="189743" cy="45719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410751" y="2411319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790065" y="180816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935235" y="259759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3102079" y="794473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3335106" y="1490222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387812" y="293376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2765867" y="1803010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-378947" y="1462364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301071" y="1480697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1396647" y="184871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2897306" y="559265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1557527" y="195602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2485900" y="4130440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1739385" y="195602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981006" y="1968179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2660451" y="4562878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-380003" y="4692763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3387812" y="82125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12267" y="580638"/>
            <a:ext cx="594452" cy="102411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140279" y="3407639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326696" y="3406103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230428" y="3494741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319066" y="3644494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102079" y="3357202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102079" y="3856898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282402" y="1885780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3380925" y="1890954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3921357" y="40111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4069574" y="40111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4205578" y="40111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4447016" y="40111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923673" y="4154123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2103996" y="4054784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253349" y="41135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9;p22">
            <a:extLst>
              <a:ext uri="{FF2B5EF4-FFF2-40B4-BE49-F238E27FC236}">
                <a16:creationId xmlns:a16="http://schemas.microsoft.com/office/drawing/2014/main" id="{8B75A9AD-76A8-3C03-6E25-6FDC983047A4}"/>
              </a:ext>
            </a:extLst>
          </p:cNvPr>
          <p:cNvSpPr txBox="1">
            <a:spLocks/>
          </p:cNvSpPr>
          <p:nvPr/>
        </p:nvSpPr>
        <p:spPr>
          <a:xfrm>
            <a:off x="5168903" y="2106899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/>
              <a:t>Team-15</a:t>
            </a:r>
          </a:p>
        </p:txBody>
      </p:sp>
      <p:sp>
        <p:nvSpPr>
          <p:cNvPr id="8" name="Google Shape;146;p22">
            <a:extLst>
              <a:ext uri="{FF2B5EF4-FFF2-40B4-BE49-F238E27FC236}">
                <a16:creationId xmlns:a16="http://schemas.microsoft.com/office/drawing/2014/main" id="{08BC603F-5DA6-61F9-97A6-154A05AC8060}"/>
              </a:ext>
            </a:extLst>
          </p:cNvPr>
          <p:cNvSpPr/>
          <p:nvPr/>
        </p:nvSpPr>
        <p:spPr>
          <a:xfrm>
            <a:off x="1890083" y="15829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2;p22">
            <a:extLst>
              <a:ext uri="{FF2B5EF4-FFF2-40B4-BE49-F238E27FC236}">
                <a16:creationId xmlns:a16="http://schemas.microsoft.com/office/drawing/2014/main" id="{4F613F69-BD95-D0C0-A483-529FA345620E}"/>
              </a:ext>
            </a:extLst>
          </p:cNvPr>
          <p:cNvSpPr/>
          <p:nvPr/>
        </p:nvSpPr>
        <p:spPr>
          <a:xfrm>
            <a:off x="2084155" y="185449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3;p22">
            <a:extLst>
              <a:ext uri="{FF2B5EF4-FFF2-40B4-BE49-F238E27FC236}">
                <a16:creationId xmlns:a16="http://schemas.microsoft.com/office/drawing/2014/main" id="{E2FC2ED5-6CFA-7C73-EC91-DCFD3BEC8E5D}"/>
              </a:ext>
            </a:extLst>
          </p:cNvPr>
          <p:cNvSpPr/>
          <p:nvPr/>
        </p:nvSpPr>
        <p:spPr>
          <a:xfrm>
            <a:off x="2217111" y="185449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4;p22">
            <a:extLst>
              <a:ext uri="{FF2B5EF4-FFF2-40B4-BE49-F238E27FC236}">
                <a16:creationId xmlns:a16="http://schemas.microsoft.com/office/drawing/2014/main" id="{CB03DEEE-1F48-8EC2-EC1C-36A022FDC32C}"/>
              </a:ext>
            </a:extLst>
          </p:cNvPr>
          <p:cNvSpPr/>
          <p:nvPr/>
        </p:nvSpPr>
        <p:spPr>
          <a:xfrm>
            <a:off x="2380613" y="185449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PLAY_II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-18219" y="896298"/>
            <a:ext cx="8718884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 After selecting the “PLAY_II” button it redirects to this page.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9</a:t>
            </a:r>
          </a:p>
        </p:txBody>
      </p:sp>
      <p:sp>
        <p:nvSpPr>
          <p:cNvPr id="8" name="Google Shape;563;p30">
            <a:extLst>
              <a:ext uri="{FF2B5EF4-FFF2-40B4-BE49-F238E27FC236}">
                <a16:creationId xmlns:a16="http://schemas.microsoft.com/office/drawing/2014/main" id="{67B03273-B551-EB9F-7645-4830FD3B6010}"/>
              </a:ext>
            </a:extLst>
          </p:cNvPr>
          <p:cNvSpPr txBox="1">
            <a:spLocks/>
          </p:cNvSpPr>
          <p:nvPr/>
        </p:nvSpPr>
        <p:spPr>
          <a:xfrm>
            <a:off x="308477" y="1410739"/>
            <a:ext cx="6754847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We try to implement “Theory of Relativity” here.</a:t>
            </a:r>
          </a:p>
        </p:txBody>
      </p:sp>
      <p:sp>
        <p:nvSpPr>
          <p:cNvPr id="9" name="Google Shape;563;p30">
            <a:extLst>
              <a:ext uri="{FF2B5EF4-FFF2-40B4-BE49-F238E27FC236}">
                <a16:creationId xmlns:a16="http://schemas.microsoft.com/office/drawing/2014/main" id="{9E756E80-DF10-F62D-E5D4-34B49D1E09A6}"/>
              </a:ext>
            </a:extLst>
          </p:cNvPr>
          <p:cNvSpPr txBox="1">
            <a:spLocks/>
          </p:cNvSpPr>
          <p:nvPr/>
        </p:nvSpPr>
        <p:spPr>
          <a:xfrm>
            <a:off x="-120317" y="1866269"/>
            <a:ext cx="6509829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There are “Four” buttons in this page.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5DB08-868A-E639-7F81-B8C8C2BF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97" y="2863284"/>
            <a:ext cx="1638442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70C6CE-7D05-51A4-96E1-DD5761A2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412" y="2838152"/>
            <a:ext cx="1433485" cy="878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05A978-0177-B8B1-D16D-02AFA3F0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09" y="2838152"/>
            <a:ext cx="1386960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C613D6-5DAA-EC54-1896-A1A13531C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503" y="2836240"/>
            <a:ext cx="1318374" cy="875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83692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PLAY_II (Continue)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258875" y="4602988"/>
            <a:ext cx="615788" cy="5156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10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349812-C009-894E-3A3C-8394A02D6B60}"/>
              </a:ext>
            </a:extLst>
          </p:cNvPr>
          <p:cNvCxnSpPr>
            <a:cxnSpLocks/>
          </p:cNvCxnSpPr>
          <p:nvPr/>
        </p:nvCxnSpPr>
        <p:spPr>
          <a:xfrm>
            <a:off x="3186190" y="2367852"/>
            <a:ext cx="8323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4D01A0D-0DA5-2E78-5707-486749E78B7B}"/>
              </a:ext>
            </a:extLst>
          </p:cNvPr>
          <p:cNvSpPr txBox="1">
            <a:spLocks/>
          </p:cNvSpPr>
          <p:nvPr/>
        </p:nvSpPr>
        <p:spPr>
          <a:xfrm>
            <a:off x="574225" y="3506175"/>
            <a:ext cx="1785826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Points</a:t>
            </a:r>
          </a:p>
        </p:txBody>
      </p:sp>
      <p:sp>
        <p:nvSpPr>
          <p:cNvPr id="6" name="Google Shape;563;p30">
            <a:extLst>
              <a:ext uri="{FF2B5EF4-FFF2-40B4-BE49-F238E27FC236}">
                <a16:creationId xmlns:a16="http://schemas.microsoft.com/office/drawing/2014/main" id="{D16F90FB-D9F0-51F3-57E5-20AB1B9B3D59}"/>
              </a:ext>
            </a:extLst>
          </p:cNvPr>
          <p:cNvSpPr txBox="1">
            <a:spLocks/>
          </p:cNvSpPr>
          <p:nvPr/>
        </p:nvSpPr>
        <p:spPr>
          <a:xfrm>
            <a:off x="421347" y="3994984"/>
            <a:ext cx="2007149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Coins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D5479A-F084-3653-ACDF-BA2B84A78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057" y="3641141"/>
            <a:ext cx="1112616" cy="295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8FA60-4C61-2684-57F4-5335783CF3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056" y="4164866"/>
            <a:ext cx="1112615" cy="284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2022-12-29 20-53-5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9C992B5-04A1-9C2D-FF49-44B403FFA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74663" y="765087"/>
            <a:ext cx="3957637" cy="3837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6A657E-555B-089F-5620-EEC004E410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9805" y="1941095"/>
            <a:ext cx="1386960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44280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5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 Problem We Faced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311700" y="3925933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 lang="en-US" sz="11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A26D71-725D-839C-B844-2EA3C977590F}"/>
              </a:ext>
            </a:extLst>
          </p:cNvPr>
          <p:cNvSpPr/>
          <p:nvPr/>
        </p:nvSpPr>
        <p:spPr>
          <a:xfrm>
            <a:off x="4288169" y="4638518"/>
            <a:ext cx="567661" cy="477296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11</a:t>
            </a:r>
          </a:p>
        </p:txBody>
      </p:sp>
      <p:sp>
        <p:nvSpPr>
          <p:cNvPr id="9" name="Google Shape;563;p30">
            <a:extLst>
              <a:ext uri="{FF2B5EF4-FFF2-40B4-BE49-F238E27FC236}">
                <a16:creationId xmlns:a16="http://schemas.microsoft.com/office/drawing/2014/main" id="{D8E815C3-78C5-4025-CC84-B241D5693023}"/>
              </a:ext>
            </a:extLst>
          </p:cNvPr>
          <p:cNvSpPr txBox="1">
            <a:spLocks/>
          </p:cNvSpPr>
          <p:nvPr/>
        </p:nvSpPr>
        <p:spPr>
          <a:xfrm>
            <a:off x="1700462" y="1578088"/>
            <a:ext cx="5582653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 Implementing “Theory of Relativity”</a:t>
            </a:r>
          </a:p>
        </p:txBody>
      </p:sp>
      <p:sp>
        <p:nvSpPr>
          <p:cNvPr id="10" name="Google Shape;563;p30">
            <a:extLst>
              <a:ext uri="{FF2B5EF4-FFF2-40B4-BE49-F238E27FC236}">
                <a16:creationId xmlns:a16="http://schemas.microsoft.com/office/drawing/2014/main" id="{2E5DE798-45C9-D798-D051-BA03DCB7725B}"/>
              </a:ext>
            </a:extLst>
          </p:cNvPr>
          <p:cNvSpPr txBox="1">
            <a:spLocks/>
          </p:cNvSpPr>
          <p:nvPr/>
        </p:nvSpPr>
        <p:spPr>
          <a:xfrm>
            <a:off x="1588168" y="2143240"/>
            <a:ext cx="3505199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 Storing Score</a:t>
            </a:r>
          </a:p>
        </p:txBody>
      </p:sp>
      <p:sp>
        <p:nvSpPr>
          <p:cNvPr id="11" name="Google Shape;563;p30">
            <a:extLst>
              <a:ext uri="{FF2B5EF4-FFF2-40B4-BE49-F238E27FC236}">
                <a16:creationId xmlns:a16="http://schemas.microsoft.com/office/drawing/2014/main" id="{D7E0A101-DF18-40DC-3A75-3BBCCD51AFF5}"/>
              </a:ext>
            </a:extLst>
          </p:cNvPr>
          <p:cNvSpPr txBox="1">
            <a:spLocks/>
          </p:cNvSpPr>
          <p:nvPr/>
        </p:nvSpPr>
        <p:spPr>
          <a:xfrm>
            <a:off x="2171873" y="2767969"/>
            <a:ext cx="3505199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 Using basic “Java Script”</a:t>
            </a:r>
          </a:p>
        </p:txBody>
      </p:sp>
    </p:spTree>
    <p:extLst>
      <p:ext uri="{BB962C8B-B14F-4D97-AF65-F5344CB8AC3E}">
        <p14:creationId xmlns:p14="http://schemas.microsoft.com/office/powerpoint/2010/main" val="4094923402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4183799" y="247274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THANKS!</a:t>
            </a:r>
            <a:endParaRPr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BE056D-EBC9-0427-F491-D0E987AE0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9686" t="-421" r="32211" b="421"/>
          <a:stretch/>
        </p:blipFill>
        <p:spPr>
          <a:xfrm>
            <a:off x="2991676" y="1436913"/>
            <a:ext cx="1289125" cy="3381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9A8A6-F5F6-10C4-B7DC-5B28D8263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105" t="-2091" r="16379" b="2091"/>
          <a:stretch/>
        </p:blipFill>
        <p:spPr>
          <a:xfrm>
            <a:off x="317101" y="1379213"/>
            <a:ext cx="1283736" cy="3383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479A7-F699-3851-5A7B-5EEA3B481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1" t="226" r="74663" b="-226"/>
          <a:stretch/>
        </p:blipFill>
        <p:spPr>
          <a:xfrm>
            <a:off x="1651694" y="1434783"/>
            <a:ext cx="1289125" cy="3383280"/>
          </a:xfrm>
          <a:prstGeom prst="rect">
            <a:avLst/>
          </a:prstGeom>
        </p:spPr>
      </p:pic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TEAM</a:t>
            </a:r>
            <a:endParaRPr dirty="0"/>
          </a:p>
        </p:txBody>
      </p:sp>
      <p:cxnSp>
        <p:nvCxnSpPr>
          <p:cNvPr id="1112" name="Google Shape;1112;p39"/>
          <p:cNvCxnSpPr>
            <a:cxnSpLocks/>
          </p:cNvCxnSpPr>
          <p:nvPr/>
        </p:nvCxnSpPr>
        <p:spPr>
          <a:xfrm>
            <a:off x="4258491" y="2405700"/>
            <a:ext cx="123750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3" name="Google Shape;1113;p39"/>
          <p:cNvCxnSpPr>
            <a:cxnSpLocks/>
          </p:cNvCxnSpPr>
          <p:nvPr/>
        </p:nvCxnSpPr>
        <p:spPr>
          <a:xfrm>
            <a:off x="2921279" y="3377677"/>
            <a:ext cx="2674423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4" name="Google Shape;1114;p39"/>
          <p:cNvCxnSpPr>
            <a:cxnSpLocks/>
          </p:cNvCxnSpPr>
          <p:nvPr/>
        </p:nvCxnSpPr>
        <p:spPr>
          <a:xfrm>
            <a:off x="1332411" y="4308566"/>
            <a:ext cx="416358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15" name="Google Shape;1115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2407135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ID: 200042112</a:t>
            </a:r>
            <a:endParaRPr sz="1100" dirty="0"/>
          </a:p>
        </p:txBody>
      </p:sp>
      <p:sp>
        <p:nvSpPr>
          <p:cNvPr id="1116" name="Google Shape;1116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3377677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</a:t>
            </a:r>
            <a:r>
              <a:rPr lang="es" sz="900" dirty="0"/>
              <a:t>: </a:t>
            </a:r>
            <a:r>
              <a:rPr lang="es" sz="1100" dirty="0"/>
              <a:t>200042130</a:t>
            </a:r>
            <a:endParaRPr sz="900" dirty="0"/>
          </a:p>
        </p:txBody>
      </p:sp>
      <p:sp>
        <p:nvSpPr>
          <p:cNvPr id="1117" name="Google Shape;1117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4317362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ID: 200042156</a:t>
            </a:r>
            <a:endParaRPr sz="1100" dirty="0"/>
          </a:p>
        </p:txBody>
      </p:sp>
      <p:sp>
        <p:nvSpPr>
          <p:cNvPr id="1118" name="Google Shape;1118;p39"/>
          <p:cNvSpPr txBox="1">
            <a:spLocks noGrp="1"/>
          </p:cNvSpPr>
          <p:nvPr>
            <p:ph type="ctrTitle" idx="4294967295"/>
          </p:nvPr>
        </p:nvSpPr>
        <p:spPr>
          <a:xfrm>
            <a:off x="5745892" y="220507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Md. Monowarul Amin</a:t>
            </a:r>
          </a:p>
        </p:txBody>
      </p:sp>
      <p:sp>
        <p:nvSpPr>
          <p:cNvPr id="1119" name="Google Shape;1119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3177084"/>
            <a:ext cx="2335186" cy="196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Md.Siamul Mubin Tamim</a:t>
            </a:r>
            <a:endParaRPr sz="1400" dirty="0"/>
          </a:p>
        </p:txBody>
      </p:sp>
      <p:sp>
        <p:nvSpPr>
          <p:cNvPr id="1120" name="Google Shape;1120;p39"/>
          <p:cNvSpPr txBox="1">
            <a:spLocks noGrp="1"/>
          </p:cNvSpPr>
          <p:nvPr>
            <p:ph type="ctrTitle" idx="4294967295"/>
          </p:nvPr>
        </p:nvSpPr>
        <p:spPr>
          <a:xfrm>
            <a:off x="5745892" y="4112361"/>
            <a:ext cx="2248563" cy="196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Sami-Ul Haque Showviq</a:t>
            </a:r>
            <a:endParaRPr sz="1400" dirty="0"/>
          </a:p>
        </p:txBody>
      </p:sp>
      <p:cxnSp>
        <p:nvCxnSpPr>
          <p:cNvPr id="1121" name="Google Shape;1121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F2AE03F-9ECA-0A1F-D7FA-F0FAF077AB1D}"/>
              </a:ext>
            </a:extLst>
          </p:cNvPr>
          <p:cNvSpPr/>
          <p:nvPr/>
        </p:nvSpPr>
        <p:spPr>
          <a:xfrm>
            <a:off x="4353921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883A8062-0744-99DD-3441-53B0D4E00F75}"/>
              </a:ext>
            </a:extLst>
          </p:cNvPr>
          <p:cNvSpPr/>
          <p:nvPr/>
        </p:nvSpPr>
        <p:spPr>
          <a:xfrm>
            <a:off x="5804391" y="2600050"/>
            <a:ext cx="1709017" cy="170901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14A34-A98F-E962-2561-0BCA5CC74724}"/>
              </a:ext>
            </a:extLst>
          </p:cNvPr>
          <p:cNvSpPr/>
          <p:nvPr/>
        </p:nvSpPr>
        <p:spPr>
          <a:xfrm>
            <a:off x="6076848" y="4211329"/>
            <a:ext cx="11641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9A8492-0AC4-1009-FD61-8844F977D807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004;p37">
            <a:extLst>
              <a:ext uri="{FF2B5EF4-FFF2-40B4-BE49-F238E27FC236}">
                <a16:creationId xmlns:a16="http://schemas.microsoft.com/office/drawing/2014/main" id="{14F8D202-E367-C1CB-0F15-6B2F332D4994}"/>
              </a:ext>
            </a:extLst>
          </p:cNvPr>
          <p:cNvSpPr/>
          <p:nvPr/>
        </p:nvSpPr>
        <p:spPr>
          <a:xfrm>
            <a:off x="2293018" y="2490952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005;p37">
            <a:extLst>
              <a:ext uri="{FF2B5EF4-FFF2-40B4-BE49-F238E27FC236}">
                <a16:creationId xmlns:a16="http://schemas.microsoft.com/office/drawing/2014/main" id="{1E182B70-FC8E-46F9-79C0-AF0687D27CD1}"/>
              </a:ext>
            </a:extLst>
          </p:cNvPr>
          <p:cNvSpPr/>
          <p:nvPr/>
        </p:nvSpPr>
        <p:spPr>
          <a:xfrm>
            <a:off x="2707596" y="2564220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06;p37">
            <a:extLst>
              <a:ext uri="{FF2B5EF4-FFF2-40B4-BE49-F238E27FC236}">
                <a16:creationId xmlns:a16="http://schemas.microsoft.com/office/drawing/2014/main" id="{D9BA8EF2-A5CE-6D9E-3D7F-570606F8C3E1}"/>
              </a:ext>
            </a:extLst>
          </p:cNvPr>
          <p:cNvSpPr/>
          <p:nvPr/>
        </p:nvSpPr>
        <p:spPr>
          <a:xfrm>
            <a:off x="2964001" y="251259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07;p37">
            <a:extLst>
              <a:ext uri="{FF2B5EF4-FFF2-40B4-BE49-F238E27FC236}">
                <a16:creationId xmlns:a16="http://schemas.microsoft.com/office/drawing/2014/main" id="{1EE2B927-65CB-35F2-B94D-D269B953A94B}"/>
              </a:ext>
            </a:extLst>
          </p:cNvPr>
          <p:cNvSpPr/>
          <p:nvPr/>
        </p:nvSpPr>
        <p:spPr>
          <a:xfrm>
            <a:off x="2959005" y="1847440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08;p37">
            <a:extLst>
              <a:ext uri="{FF2B5EF4-FFF2-40B4-BE49-F238E27FC236}">
                <a16:creationId xmlns:a16="http://schemas.microsoft.com/office/drawing/2014/main" id="{5B47D1AD-0702-632B-DC2A-B87278A13640}"/>
              </a:ext>
            </a:extLst>
          </p:cNvPr>
          <p:cNvSpPr/>
          <p:nvPr/>
        </p:nvSpPr>
        <p:spPr>
          <a:xfrm>
            <a:off x="2987322" y="1875742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09;p37">
            <a:extLst>
              <a:ext uri="{FF2B5EF4-FFF2-40B4-BE49-F238E27FC236}">
                <a16:creationId xmlns:a16="http://schemas.microsoft.com/office/drawing/2014/main" id="{3B917817-A653-D57A-7220-1EA70C56F909}"/>
              </a:ext>
            </a:extLst>
          </p:cNvPr>
          <p:cNvSpPr/>
          <p:nvPr/>
        </p:nvSpPr>
        <p:spPr>
          <a:xfrm>
            <a:off x="3023940" y="1967319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10;p37">
            <a:extLst>
              <a:ext uri="{FF2B5EF4-FFF2-40B4-BE49-F238E27FC236}">
                <a16:creationId xmlns:a16="http://schemas.microsoft.com/office/drawing/2014/main" id="{3AFE2464-8E4E-43D8-5EEF-2F06D073A3EF}"/>
              </a:ext>
            </a:extLst>
          </p:cNvPr>
          <p:cNvSpPr/>
          <p:nvPr/>
        </p:nvSpPr>
        <p:spPr>
          <a:xfrm>
            <a:off x="2793346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11;p37">
            <a:extLst>
              <a:ext uri="{FF2B5EF4-FFF2-40B4-BE49-F238E27FC236}">
                <a16:creationId xmlns:a16="http://schemas.microsoft.com/office/drawing/2014/main" id="{96AEA720-1C38-6E4D-05A4-A93EA89A8DC1}"/>
              </a:ext>
            </a:extLst>
          </p:cNvPr>
          <p:cNvSpPr/>
          <p:nvPr/>
        </p:nvSpPr>
        <p:spPr>
          <a:xfrm>
            <a:off x="2793346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012;p37">
            <a:extLst>
              <a:ext uri="{FF2B5EF4-FFF2-40B4-BE49-F238E27FC236}">
                <a16:creationId xmlns:a16="http://schemas.microsoft.com/office/drawing/2014/main" id="{3C7F5332-4DDF-CD79-6084-A94FE3936F1D}"/>
              </a:ext>
            </a:extLst>
          </p:cNvPr>
          <p:cNvGrpSpPr/>
          <p:nvPr/>
        </p:nvGrpSpPr>
        <p:grpSpPr>
          <a:xfrm>
            <a:off x="2905738" y="2734045"/>
            <a:ext cx="235606" cy="294716"/>
            <a:chOff x="2905736" y="2888729"/>
            <a:chExt cx="235606" cy="294716"/>
          </a:xfrm>
        </p:grpSpPr>
        <p:sp>
          <p:nvSpPr>
            <p:cNvPr id="13" name="Google Shape;1013;p37">
              <a:extLst>
                <a:ext uri="{FF2B5EF4-FFF2-40B4-BE49-F238E27FC236}">
                  <a16:creationId xmlns:a16="http://schemas.microsoft.com/office/drawing/2014/main" id="{CCFBA754-2065-E4A8-B199-4E284F8CE570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4;p37">
              <a:extLst>
                <a:ext uri="{FF2B5EF4-FFF2-40B4-BE49-F238E27FC236}">
                  <a16:creationId xmlns:a16="http://schemas.microsoft.com/office/drawing/2014/main" id="{D11C4317-F4B4-1ADD-F02F-1A97CAFDB126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15;p37">
              <a:extLst>
                <a:ext uri="{FF2B5EF4-FFF2-40B4-BE49-F238E27FC236}">
                  <a16:creationId xmlns:a16="http://schemas.microsoft.com/office/drawing/2014/main" id="{B5E97701-9063-E7B2-C7E0-D51125AFCF41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16;p37">
              <a:extLst>
                <a:ext uri="{FF2B5EF4-FFF2-40B4-BE49-F238E27FC236}">
                  <a16:creationId xmlns:a16="http://schemas.microsoft.com/office/drawing/2014/main" id="{67E198FD-D500-65C4-0A18-D7964EF7F230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017;p37">
            <a:extLst>
              <a:ext uri="{FF2B5EF4-FFF2-40B4-BE49-F238E27FC236}">
                <a16:creationId xmlns:a16="http://schemas.microsoft.com/office/drawing/2014/main" id="{C84C41C6-E988-F19B-9587-7B4D0FA582D2}"/>
              </a:ext>
            </a:extLst>
          </p:cNvPr>
          <p:cNvSpPr/>
          <p:nvPr/>
        </p:nvSpPr>
        <p:spPr>
          <a:xfrm>
            <a:off x="5031943" y="1847440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18;p37">
            <a:extLst>
              <a:ext uri="{FF2B5EF4-FFF2-40B4-BE49-F238E27FC236}">
                <a16:creationId xmlns:a16="http://schemas.microsoft.com/office/drawing/2014/main" id="{38FEA1A2-0BEE-BC0B-DE0E-72C18E3AE3DC}"/>
              </a:ext>
            </a:extLst>
          </p:cNvPr>
          <p:cNvSpPr/>
          <p:nvPr/>
        </p:nvSpPr>
        <p:spPr>
          <a:xfrm>
            <a:off x="4780534" y="2564220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19;p37">
            <a:extLst>
              <a:ext uri="{FF2B5EF4-FFF2-40B4-BE49-F238E27FC236}">
                <a16:creationId xmlns:a16="http://schemas.microsoft.com/office/drawing/2014/main" id="{37F0F9B0-2516-F270-0F31-98C617967781}"/>
              </a:ext>
            </a:extLst>
          </p:cNvPr>
          <p:cNvSpPr/>
          <p:nvPr/>
        </p:nvSpPr>
        <p:spPr>
          <a:xfrm>
            <a:off x="5036939" y="2512598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20;p37">
            <a:extLst>
              <a:ext uri="{FF2B5EF4-FFF2-40B4-BE49-F238E27FC236}">
                <a16:creationId xmlns:a16="http://schemas.microsoft.com/office/drawing/2014/main" id="{09D80024-E59F-4CEC-1100-2B689847ADFF}"/>
              </a:ext>
            </a:extLst>
          </p:cNvPr>
          <p:cNvSpPr/>
          <p:nvPr/>
        </p:nvSpPr>
        <p:spPr>
          <a:xfrm>
            <a:off x="5097709" y="1912360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21;p37">
            <a:extLst>
              <a:ext uri="{FF2B5EF4-FFF2-40B4-BE49-F238E27FC236}">
                <a16:creationId xmlns:a16="http://schemas.microsoft.com/office/drawing/2014/main" id="{8240FAD6-E77E-BC29-47ED-1EED776CACA6}"/>
              </a:ext>
            </a:extLst>
          </p:cNvPr>
          <p:cNvSpPr/>
          <p:nvPr/>
        </p:nvSpPr>
        <p:spPr>
          <a:xfrm>
            <a:off x="5061075" y="1875742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22;p37">
            <a:extLst>
              <a:ext uri="{FF2B5EF4-FFF2-40B4-BE49-F238E27FC236}">
                <a16:creationId xmlns:a16="http://schemas.microsoft.com/office/drawing/2014/main" id="{B065F4AC-DF9F-6FBD-639D-06DB9AAC6B14}"/>
              </a:ext>
            </a:extLst>
          </p:cNvPr>
          <p:cNvSpPr/>
          <p:nvPr/>
        </p:nvSpPr>
        <p:spPr>
          <a:xfrm>
            <a:off x="4867114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23;p37">
            <a:extLst>
              <a:ext uri="{FF2B5EF4-FFF2-40B4-BE49-F238E27FC236}">
                <a16:creationId xmlns:a16="http://schemas.microsoft.com/office/drawing/2014/main" id="{BE1D55A1-758E-DB0D-C27D-DEE3634DAA5B}"/>
              </a:ext>
            </a:extLst>
          </p:cNvPr>
          <p:cNvSpPr/>
          <p:nvPr/>
        </p:nvSpPr>
        <p:spPr>
          <a:xfrm>
            <a:off x="4867114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24;p37">
            <a:extLst>
              <a:ext uri="{FF2B5EF4-FFF2-40B4-BE49-F238E27FC236}">
                <a16:creationId xmlns:a16="http://schemas.microsoft.com/office/drawing/2014/main" id="{0ADB8D4A-9AAC-5E5D-2AB5-1C9624E52F43}"/>
              </a:ext>
            </a:extLst>
          </p:cNvPr>
          <p:cNvSpPr/>
          <p:nvPr/>
        </p:nvSpPr>
        <p:spPr>
          <a:xfrm>
            <a:off x="3995482" y="3782989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025;p37">
            <a:extLst>
              <a:ext uri="{FF2B5EF4-FFF2-40B4-BE49-F238E27FC236}">
                <a16:creationId xmlns:a16="http://schemas.microsoft.com/office/drawing/2014/main" id="{C4886528-E5D8-EF8E-10B7-DE62039CA29B}"/>
              </a:ext>
            </a:extLst>
          </p:cNvPr>
          <p:cNvSpPr/>
          <p:nvPr/>
        </p:nvSpPr>
        <p:spPr>
          <a:xfrm>
            <a:off x="3744057" y="2564220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026;p37">
            <a:extLst>
              <a:ext uri="{FF2B5EF4-FFF2-40B4-BE49-F238E27FC236}">
                <a16:creationId xmlns:a16="http://schemas.microsoft.com/office/drawing/2014/main" id="{39EF2637-D629-5DB5-EED4-2BAA35BC2D9E}"/>
              </a:ext>
            </a:extLst>
          </p:cNvPr>
          <p:cNvSpPr/>
          <p:nvPr/>
        </p:nvSpPr>
        <p:spPr>
          <a:xfrm>
            <a:off x="3998802" y="3190254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027;p37">
            <a:extLst>
              <a:ext uri="{FF2B5EF4-FFF2-40B4-BE49-F238E27FC236}">
                <a16:creationId xmlns:a16="http://schemas.microsoft.com/office/drawing/2014/main" id="{B5C2DD29-C215-856B-05A9-06F04F4CF2D5}"/>
              </a:ext>
            </a:extLst>
          </p:cNvPr>
          <p:cNvSpPr/>
          <p:nvPr/>
        </p:nvSpPr>
        <p:spPr>
          <a:xfrm>
            <a:off x="4060417" y="3095341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28;p37">
            <a:extLst>
              <a:ext uri="{FF2B5EF4-FFF2-40B4-BE49-F238E27FC236}">
                <a16:creationId xmlns:a16="http://schemas.microsoft.com/office/drawing/2014/main" id="{1D2DFBEA-5041-8604-1063-336C875596A0}"/>
              </a:ext>
            </a:extLst>
          </p:cNvPr>
          <p:cNvSpPr/>
          <p:nvPr/>
        </p:nvSpPr>
        <p:spPr>
          <a:xfrm>
            <a:off x="4024614" y="3812137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29;p37">
            <a:extLst>
              <a:ext uri="{FF2B5EF4-FFF2-40B4-BE49-F238E27FC236}">
                <a16:creationId xmlns:a16="http://schemas.microsoft.com/office/drawing/2014/main" id="{7759010D-83E4-527C-22D5-108B597DFEC1}"/>
              </a:ext>
            </a:extLst>
          </p:cNvPr>
          <p:cNvSpPr/>
          <p:nvPr/>
        </p:nvSpPr>
        <p:spPr>
          <a:xfrm>
            <a:off x="3830637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30;p37">
            <a:extLst>
              <a:ext uri="{FF2B5EF4-FFF2-40B4-BE49-F238E27FC236}">
                <a16:creationId xmlns:a16="http://schemas.microsoft.com/office/drawing/2014/main" id="{D897CD37-61E9-DC9F-7905-B3AB2F20434F}"/>
              </a:ext>
            </a:extLst>
          </p:cNvPr>
          <p:cNvSpPr/>
          <p:nvPr/>
        </p:nvSpPr>
        <p:spPr>
          <a:xfrm>
            <a:off x="3830637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31;p37">
            <a:extLst>
              <a:ext uri="{FF2B5EF4-FFF2-40B4-BE49-F238E27FC236}">
                <a16:creationId xmlns:a16="http://schemas.microsoft.com/office/drawing/2014/main" id="{F7FC060E-5231-BDD5-DD8E-1E3D3AD1E839}"/>
              </a:ext>
            </a:extLst>
          </p:cNvPr>
          <p:cNvSpPr/>
          <p:nvPr/>
        </p:nvSpPr>
        <p:spPr>
          <a:xfrm>
            <a:off x="6068404" y="3782989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32;p37">
            <a:extLst>
              <a:ext uri="{FF2B5EF4-FFF2-40B4-BE49-F238E27FC236}">
                <a16:creationId xmlns:a16="http://schemas.microsoft.com/office/drawing/2014/main" id="{6A965B19-A6DA-9D9F-52F7-DAE3CFFFCA8B}"/>
              </a:ext>
            </a:extLst>
          </p:cNvPr>
          <p:cNvSpPr/>
          <p:nvPr/>
        </p:nvSpPr>
        <p:spPr>
          <a:xfrm>
            <a:off x="5816995" y="2564220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4" name="Google Shape;1034;p37">
            <a:extLst>
              <a:ext uri="{FF2B5EF4-FFF2-40B4-BE49-F238E27FC236}">
                <a16:creationId xmlns:a16="http://schemas.microsoft.com/office/drawing/2014/main" id="{B554F01F-7CC9-BAC4-D2E9-70C8CA3E93CB}"/>
              </a:ext>
            </a:extLst>
          </p:cNvPr>
          <p:cNvSpPr/>
          <p:nvPr/>
        </p:nvSpPr>
        <p:spPr>
          <a:xfrm>
            <a:off x="6134186" y="3007100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035;p37">
            <a:extLst>
              <a:ext uri="{FF2B5EF4-FFF2-40B4-BE49-F238E27FC236}">
                <a16:creationId xmlns:a16="http://schemas.microsoft.com/office/drawing/2014/main" id="{86FFE237-B3C5-E5B0-5F76-16276CF821F9}"/>
              </a:ext>
            </a:extLst>
          </p:cNvPr>
          <p:cNvSpPr/>
          <p:nvPr/>
        </p:nvSpPr>
        <p:spPr>
          <a:xfrm>
            <a:off x="6097552" y="3811291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036;p37">
            <a:extLst>
              <a:ext uri="{FF2B5EF4-FFF2-40B4-BE49-F238E27FC236}">
                <a16:creationId xmlns:a16="http://schemas.microsoft.com/office/drawing/2014/main" id="{78177123-0BCB-4A04-AC5F-AFA3BAC4C6F4}"/>
              </a:ext>
            </a:extLst>
          </p:cNvPr>
          <p:cNvSpPr/>
          <p:nvPr/>
        </p:nvSpPr>
        <p:spPr>
          <a:xfrm>
            <a:off x="5903575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037;p37">
            <a:extLst>
              <a:ext uri="{FF2B5EF4-FFF2-40B4-BE49-F238E27FC236}">
                <a16:creationId xmlns:a16="http://schemas.microsoft.com/office/drawing/2014/main" id="{80C78275-8E73-6AC3-9AEA-24E758182D2F}"/>
              </a:ext>
            </a:extLst>
          </p:cNvPr>
          <p:cNvSpPr/>
          <p:nvPr/>
        </p:nvSpPr>
        <p:spPr>
          <a:xfrm>
            <a:off x="5903575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038;p37">
            <a:extLst>
              <a:ext uri="{FF2B5EF4-FFF2-40B4-BE49-F238E27FC236}">
                <a16:creationId xmlns:a16="http://schemas.microsoft.com/office/drawing/2014/main" id="{E1290106-7791-59BD-573E-48FC3EE76BDA}"/>
              </a:ext>
            </a:extLst>
          </p:cNvPr>
          <p:cNvSpPr txBox="1">
            <a:spLocks/>
          </p:cNvSpPr>
          <p:nvPr/>
        </p:nvSpPr>
        <p:spPr>
          <a:xfrm>
            <a:off x="3096856" y="4097268"/>
            <a:ext cx="2016317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/>
              <a:t>Developing the base template</a:t>
            </a:r>
            <a:endParaRPr lang="en-US" sz="1000" dirty="0"/>
          </a:p>
        </p:txBody>
      </p:sp>
      <p:sp>
        <p:nvSpPr>
          <p:cNvPr id="39" name="Google Shape;1039;p37">
            <a:extLst>
              <a:ext uri="{FF2B5EF4-FFF2-40B4-BE49-F238E27FC236}">
                <a16:creationId xmlns:a16="http://schemas.microsoft.com/office/drawing/2014/main" id="{A1AD8A1E-7EF5-2EF3-CD72-C6A18D02A18F}"/>
              </a:ext>
            </a:extLst>
          </p:cNvPr>
          <p:cNvSpPr txBox="1">
            <a:spLocks/>
          </p:cNvSpPr>
          <p:nvPr/>
        </p:nvSpPr>
        <p:spPr>
          <a:xfrm>
            <a:off x="2374159" y="1400713"/>
            <a:ext cx="1307747" cy="16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>
                <a:solidFill>
                  <a:schemeClr val="accent1"/>
                </a:solidFill>
              </a:rPr>
              <a:t>WEEK 4 -5 </a:t>
            </a:r>
          </a:p>
        </p:txBody>
      </p:sp>
      <p:sp>
        <p:nvSpPr>
          <p:cNvPr id="40" name="Google Shape;1040;p37">
            <a:extLst>
              <a:ext uri="{FF2B5EF4-FFF2-40B4-BE49-F238E27FC236}">
                <a16:creationId xmlns:a16="http://schemas.microsoft.com/office/drawing/2014/main" id="{1111D621-EF14-9C4A-4AC8-7FD307D7BA67}"/>
              </a:ext>
            </a:extLst>
          </p:cNvPr>
          <p:cNvSpPr txBox="1">
            <a:spLocks/>
          </p:cNvSpPr>
          <p:nvPr/>
        </p:nvSpPr>
        <p:spPr>
          <a:xfrm>
            <a:off x="3585105" y="3901068"/>
            <a:ext cx="1023925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>
                <a:solidFill>
                  <a:schemeClr val="accent1"/>
                </a:solidFill>
              </a:rPr>
              <a:t>WEEK 6-8</a:t>
            </a:r>
          </a:p>
        </p:txBody>
      </p:sp>
      <p:sp>
        <p:nvSpPr>
          <p:cNvPr id="41" name="Google Shape;1041;p37">
            <a:extLst>
              <a:ext uri="{FF2B5EF4-FFF2-40B4-BE49-F238E27FC236}">
                <a16:creationId xmlns:a16="http://schemas.microsoft.com/office/drawing/2014/main" id="{597BBAB5-36C4-21F5-ABB7-1006B3A32D40}"/>
              </a:ext>
            </a:extLst>
          </p:cNvPr>
          <p:cNvSpPr txBox="1">
            <a:spLocks/>
          </p:cNvSpPr>
          <p:nvPr/>
        </p:nvSpPr>
        <p:spPr>
          <a:xfrm>
            <a:off x="4601525" y="1380796"/>
            <a:ext cx="953956" cy="18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>
                <a:solidFill>
                  <a:schemeClr val="accent1"/>
                </a:solidFill>
              </a:rPr>
              <a:t>WEEK 9-11</a:t>
            </a:r>
          </a:p>
        </p:txBody>
      </p:sp>
      <p:sp>
        <p:nvSpPr>
          <p:cNvPr id="42" name="Google Shape;1042;p37">
            <a:extLst>
              <a:ext uri="{FF2B5EF4-FFF2-40B4-BE49-F238E27FC236}">
                <a16:creationId xmlns:a16="http://schemas.microsoft.com/office/drawing/2014/main" id="{F99A9CAB-50BA-EB08-26E4-5ACC801F9D68}"/>
              </a:ext>
            </a:extLst>
          </p:cNvPr>
          <p:cNvSpPr txBox="1">
            <a:spLocks/>
          </p:cNvSpPr>
          <p:nvPr/>
        </p:nvSpPr>
        <p:spPr>
          <a:xfrm>
            <a:off x="5654021" y="3892016"/>
            <a:ext cx="1023925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>
                <a:solidFill>
                  <a:schemeClr val="accent1"/>
                </a:solidFill>
              </a:rPr>
              <a:t>WEEK 12-14</a:t>
            </a:r>
          </a:p>
        </p:txBody>
      </p:sp>
      <p:sp>
        <p:nvSpPr>
          <p:cNvPr id="43" name="Google Shape;1043;p37">
            <a:extLst>
              <a:ext uri="{FF2B5EF4-FFF2-40B4-BE49-F238E27FC236}">
                <a16:creationId xmlns:a16="http://schemas.microsoft.com/office/drawing/2014/main" id="{CF582496-BDCC-69C8-CF34-30BC82315E0A}"/>
              </a:ext>
            </a:extLst>
          </p:cNvPr>
          <p:cNvSpPr txBox="1">
            <a:spLocks/>
          </p:cNvSpPr>
          <p:nvPr/>
        </p:nvSpPr>
        <p:spPr>
          <a:xfrm>
            <a:off x="3958916" y="1558419"/>
            <a:ext cx="2331775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/>
              <a:t>Develpoing the fundamental coding</a:t>
            </a:r>
            <a:endParaRPr lang="en-US" sz="1000" dirty="0"/>
          </a:p>
        </p:txBody>
      </p:sp>
      <p:sp>
        <p:nvSpPr>
          <p:cNvPr id="44" name="Google Shape;1044;p37">
            <a:extLst>
              <a:ext uri="{FF2B5EF4-FFF2-40B4-BE49-F238E27FC236}">
                <a16:creationId xmlns:a16="http://schemas.microsoft.com/office/drawing/2014/main" id="{5DB37063-F05E-BD89-56ED-27984BB53A2F}"/>
              </a:ext>
            </a:extLst>
          </p:cNvPr>
          <p:cNvSpPr txBox="1">
            <a:spLocks/>
          </p:cNvSpPr>
          <p:nvPr/>
        </p:nvSpPr>
        <p:spPr>
          <a:xfrm>
            <a:off x="5414086" y="4126629"/>
            <a:ext cx="1612829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 dirty="0"/>
              <a:t>Working with database and front-end</a:t>
            </a:r>
          </a:p>
        </p:txBody>
      </p:sp>
      <p:sp>
        <p:nvSpPr>
          <p:cNvPr id="45" name="Google Shape;1045;p37">
            <a:extLst>
              <a:ext uri="{FF2B5EF4-FFF2-40B4-BE49-F238E27FC236}">
                <a16:creationId xmlns:a16="http://schemas.microsoft.com/office/drawing/2014/main" id="{A2FA8822-0D4E-D1D3-2A10-81D988190764}"/>
              </a:ext>
            </a:extLst>
          </p:cNvPr>
          <p:cNvSpPr txBox="1">
            <a:spLocks/>
          </p:cNvSpPr>
          <p:nvPr/>
        </p:nvSpPr>
        <p:spPr>
          <a:xfrm>
            <a:off x="2103002" y="1534866"/>
            <a:ext cx="185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 dirty="0"/>
              <a:t>Finalizing The Proposal</a:t>
            </a:r>
          </a:p>
        </p:txBody>
      </p:sp>
      <p:sp>
        <p:nvSpPr>
          <p:cNvPr id="46" name="Google Shape;1046;p37">
            <a:extLst>
              <a:ext uri="{FF2B5EF4-FFF2-40B4-BE49-F238E27FC236}">
                <a16:creationId xmlns:a16="http://schemas.microsoft.com/office/drawing/2014/main" id="{9830A0BB-A65A-9710-042B-2B9487B64F79}"/>
              </a:ext>
            </a:extLst>
          </p:cNvPr>
          <p:cNvSpPr txBox="1">
            <a:spLocks/>
          </p:cNvSpPr>
          <p:nvPr/>
        </p:nvSpPr>
        <p:spPr>
          <a:xfrm>
            <a:off x="1309677" y="2672941"/>
            <a:ext cx="885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br>
              <a:rPr lang="en-US" sz="1000"/>
            </a:br>
            <a:endParaRPr lang="en-US" sz="1000" dirty="0"/>
          </a:p>
        </p:txBody>
      </p:sp>
      <p:sp>
        <p:nvSpPr>
          <p:cNvPr id="47" name="Google Shape;1047;p37">
            <a:extLst>
              <a:ext uri="{FF2B5EF4-FFF2-40B4-BE49-F238E27FC236}">
                <a16:creationId xmlns:a16="http://schemas.microsoft.com/office/drawing/2014/main" id="{AD5F9BEC-E610-F1B4-CDF4-5378C842A6A6}"/>
              </a:ext>
            </a:extLst>
          </p:cNvPr>
          <p:cNvSpPr txBox="1">
            <a:spLocks/>
          </p:cNvSpPr>
          <p:nvPr/>
        </p:nvSpPr>
        <p:spPr>
          <a:xfrm>
            <a:off x="6967552" y="2672941"/>
            <a:ext cx="885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000" dirty="0">
                <a:solidFill>
                  <a:srgbClr val="FFFF00"/>
                </a:solidFill>
              </a:rPr>
              <a:t>FINAL</a:t>
            </a:r>
          </a:p>
          <a:p>
            <a:r>
              <a:rPr lang="en-US" sz="1000" dirty="0">
                <a:solidFill>
                  <a:srgbClr val="FFFF00"/>
                </a:solidFill>
              </a:rPr>
              <a:t>VERSION</a:t>
            </a:r>
          </a:p>
        </p:txBody>
      </p:sp>
      <p:grpSp>
        <p:nvGrpSpPr>
          <p:cNvPr id="48" name="Google Shape;1048;p37">
            <a:extLst>
              <a:ext uri="{FF2B5EF4-FFF2-40B4-BE49-F238E27FC236}">
                <a16:creationId xmlns:a16="http://schemas.microsoft.com/office/drawing/2014/main" id="{0D61D9D0-CD69-45EC-1018-3C0B287D8994}"/>
              </a:ext>
            </a:extLst>
          </p:cNvPr>
          <p:cNvGrpSpPr/>
          <p:nvPr/>
        </p:nvGrpSpPr>
        <p:grpSpPr>
          <a:xfrm>
            <a:off x="4985746" y="2747834"/>
            <a:ext cx="222293" cy="237986"/>
            <a:chOff x="5029650" y="894850"/>
            <a:chExt cx="1559950" cy="1670075"/>
          </a:xfrm>
        </p:grpSpPr>
        <p:sp>
          <p:nvSpPr>
            <p:cNvPr id="49" name="Google Shape;1049;p37">
              <a:extLst>
                <a:ext uri="{FF2B5EF4-FFF2-40B4-BE49-F238E27FC236}">
                  <a16:creationId xmlns:a16="http://schemas.microsoft.com/office/drawing/2014/main" id="{EDCE4EA7-30E8-1EA5-67EB-BF7B26A6F642}"/>
                </a:ext>
              </a:extLst>
            </p:cNvPr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0;p37">
              <a:extLst>
                <a:ext uri="{FF2B5EF4-FFF2-40B4-BE49-F238E27FC236}">
                  <a16:creationId xmlns:a16="http://schemas.microsoft.com/office/drawing/2014/main" id="{6DC8D90F-DB53-CF79-171C-F129AB103426}"/>
                </a:ext>
              </a:extLst>
            </p:cNvPr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51;p37">
              <a:extLst>
                <a:ext uri="{FF2B5EF4-FFF2-40B4-BE49-F238E27FC236}">
                  <a16:creationId xmlns:a16="http://schemas.microsoft.com/office/drawing/2014/main" id="{FA31DC77-C55C-05F8-A447-2C4EC263FD67}"/>
                </a:ext>
              </a:extLst>
            </p:cNvPr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2;p37">
              <a:extLst>
                <a:ext uri="{FF2B5EF4-FFF2-40B4-BE49-F238E27FC236}">
                  <a16:creationId xmlns:a16="http://schemas.microsoft.com/office/drawing/2014/main" id="{013BAE20-BB65-6A02-1174-57378E7A525F}"/>
                </a:ext>
              </a:extLst>
            </p:cNvPr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053;p37">
            <a:extLst>
              <a:ext uri="{FF2B5EF4-FFF2-40B4-BE49-F238E27FC236}">
                <a16:creationId xmlns:a16="http://schemas.microsoft.com/office/drawing/2014/main" id="{2B2C46F2-8460-6968-9B76-466FB7B1BE9C}"/>
              </a:ext>
            </a:extLst>
          </p:cNvPr>
          <p:cNvGrpSpPr/>
          <p:nvPr/>
        </p:nvGrpSpPr>
        <p:grpSpPr>
          <a:xfrm>
            <a:off x="6035046" y="2759035"/>
            <a:ext cx="196025" cy="243061"/>
            <a:chOff x="736175" y="1051000"/>
            <a:chExt cx="1678300" cy="2081000"/>
          </a:xfrm>
          <a:solidFill>
            <a:srgbClr val="64FF00"/>
          </a:solidFill>
        </p:grpSpPr>
        <p:sp>
          <p:nvSpPr>
            <p:cNvPr id="54" name="Google Shape;1054;p37">
              <a:extLst>
                <a:ext uri="{FF2B5EF4-FFF2-40B4-BE49-F238E27FC236}">
                  <a16:creationId xmlns:a16="http://schemas.microsoft.com/office/drawing/2014/main" id="{36A4606D-ABB5-854A-02DC-2EA15F2E2EC4}"/>
                </a:ext>
              </a:extLst>
            </p:cNvPr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5;p37">
              <a:extLst>
                <a:ext uri="{FF2B5EF4-FFF2-40B4-BE49-F238E27FC236}">
                  <a16:creationId xmlns:a16="http://schemas.microsoft.com/office/drawing/2014/main" id="{81521CEB-2952-2601-EB09-E3222961EA5F}"/>
                </a:ext>
              </a:extLst>
            </p:cNvPr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6;p37">
              <a:extLst>
                <a:ext uri="{FF2B5EF4-FFF2-40B4-BE49-F238E27FC236}">
                  <a16:creationId xmlns:a16="http://schemas.microsoft.com/office/drawing/2014/main" id="{7D9FCB69-D81E-9788-7E57-4C0A100D6A57}"/>
                </a:ext>
              </a:extLst>
            </p:cNvPr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7;p37">
              <a:extLst>
                <a:ext uri="{FF2B5EF4-FFF2-40B4-BE49-F238E27FC236}">
                  <a16:creationId xmlns:a16="http://schemas.microsoft.com/office/drawing/2014/main" id="{316A1579-FF4A-F9BA-8FEC-A0F53969FD74}"/>
                </a:ext>
              </a:extLst>
            </p:cNvPr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058;p37">
            <a:extLst>
              <a:ext uri="{FF2B5EF4-FFF2-40B4-BE49-F238E27FC236}">
                <a16:creationId xmlns:a16="http://schemas.microsoft.com/office/drawing/2014/main" id="{D8FC0796-B1A9-DDFA-A133-0054B49B62AD}"/>
              </a:ext>
            </a:extLst>
          </p:cNvPr>
          <p:cNvGrpSpPr/>
          <p:nvPr/>
        </p:nvGrpSpPr>
        <p:grpSpPr>
          <a:xfrm>
            <a:off x="3979970" y="2766975"/>
            <a:ext cx="160902" cy="226360"/>
            <a:chOff x="2790850" y="955650"/>
            <a:chExt cx="1984000" cy="2791125"/>
          </a:xfrm>
        </p:grpSpPr>
        <p:sp>
          <p:nvSpPr>
            <p:cNvPr id="59" name="Google Shape;1059;p37">
              <a:extLst>
                <a:ext uri="{FF2B5EF4-FFF2-40B4-BE49-F238E27FC236}">
                  <a16:creationId xmlns:a16="http://schemas.microsoft.com/office/drawing/2014/main" id="{7DF8625E-EB62-46D2-CC65-50E9C454379C}"/>
                </a:ext>
              </a:extLst>
            </p:cNvPr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60;p37">
              <a:extLst>
                <a:ext uri="{FF2B5EF4-FFF2-40B4-BE49-F238E27FC236}">
                  <a16:creationId xmlns:a16="http://schemas.microsoft.com/office/drawing/2014/main" id="{9C3B66E0-4B53-ADD7-FB70-1EEE727BD756}"/>
                </a:ext>
              </a:extLst>
            </p:cNvPr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046;p37">
            <a:extLst>
              <a:ext uri="{FF2B5EF4-FFF2-40B4-BE49-F238E27FC236}">
                <a16:creationId xmlns:a16="http://schemas.microsoft.com/office/drawing/2014/main" id="{E65D75DB-B68F-BE71-B5BD-A6B93C4F28F9}"/>
              </a:ext>
            </a:extLst>
          </p:cNvPr>
          <p:cNvSpPr txBox="1">
            <a:spLocks/>
          </p:cNvSpPr>
          <p:nvPr/>
        </p:nvSpPr>
        <p:spPr>
          <a:xfrm>
            <a:off x="739691" y="2585036"/>
            <a:ext cx="1384326" cy="33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Planning</a:t>
            </a:r>
          </a:p>
          <a:p>
            <a:pPr algn="r"/>
            <a:r>
              <a:rPr lang="en-US" sz="12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Proposal</a:t>
            </a:r>
            <a:br>
              <a:rPr lang="en-US" sz="12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1200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A9C0A1-D7E0-A48C-F04B-1B12104498FC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0263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Pages:Home Page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563;p30">
            <a:extLst>
              <a:ext uri="{FF2B5EF4-FFF2-40B4-BE49-F238E27FC236}">
                <a16:creationId xmlns:a16="http://schemas.microsoft.com/office/drawing/2014/main" id="{63A6D148-E7E8-698A-CA32-A4DFB1735036}"/>
              </a:ext>
            </a:extLst>
          </p:cNvPr>
          <p:cNvSpPr txBox="1">
            <a:spLocks/>
          </p:cNvSpPr>
          <p:nvPr/>
        </p:nvSpPr>
        <p:spPr>
          <a:xfrm>
            <a:off x="260804" y="903420"/>
            <a:ext cx="8160838" cy="54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There are “Four” buttons in the “Home Page”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E4B818-D629-A2B9-971E-C2A62D8E4AE0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693E2-6336-6294-4FC5-98A5DC8EF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2618"/>
            <a:ext cx="2102637" cy="998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9B842-C4A9-9F6F-44E5-3DDD85258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24" y="2839275"/>
            <a:ext cx="2359281" cy="998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D9F35-9326-1596-A03F-66AEE6752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805" y="2835932"/>
            <a:ext cx="2478476" cy="998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BC02AD-C8DA-F1AD-5DF6-679DFB24D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281" y="2835932"/>
            <a:ext cx="2212719" cy="967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48819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-18219" y="896298"/>
            <a:ext cx="8718884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 After selecting the “PLAY_I” button it redirects to this page.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8" name="Google Shape;563;p30">
            <a:extLst>
              <a:ext uri="{FF2B5EF4-FFF2-40B4-BE49-F238E27FC236}">
                <a16:creationId xmlns:a16="http://schemas.microsoft.com/office/drawing/2014/main" id="{67B03273-B551-EB9F-7645-4830FD3B6010}"/>
              </a:ext>
            </a:extLst>
          </p:cNvPr>
          <p:cNvSpPr txBox="1">
            <a:spLocks/>
          </p:cNvSpPr>
          <p:nvPr/>
        </p:nvSpPr>
        <p:spPr>
          <a:xfrm>
            <a:off x="-316455" y="1384903"/>
            <a:ext cx="9148755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This is the simple implementation of our “Shooting Game”. </a:t>
            </a:r>
          </a:p>
        </p:txBody>
      </p:sp>
      <p:sp>
        <p:nvSpPr>
          <p:cNvPr id="9" name="Google Shape;563;p30">
            <a:extLst>
              <a:ext uri="{FF2B5EF4-FFF2-40B4-BE49-F238E27FC236}">
                <a16:creationId xmlns:a16="http://schemas.microsoft.com/office/drawing/2014/main" id="{9E756E80-DF10-F62D-E5D4-34B49D1E09A6}"/>
              </a:ext>
            </a:extLst>
          </p:cNvPr>
          <p:cNvSpPr txBox="1">
            <a:spLocks/>
          </p:cNvSpPr>
          <p:nvPr/>
        </p:nvSpPr>
        <p:spPr>
          <a:xfrm>
            <a:off x="-376989" y="1873508"/>
            <a:ext cx="7071302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There are “Four” buttons in this page.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5DB08-868A-E639-7F81-B8C8C2BF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97" y="2863284"/>
            <a:ext cx="1638442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70C6CE-7D05-51A4-96E1-DD5761A2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412" y="2838152"/>
            <a:ext cx="1433485" cy="878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5C96A-EC3E-08A4-2171-570763F80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969" y="2850718"/>
            <a:ext cx="1417443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05A978-0177-B8B1-D16D-02AFA3F0E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009" y="2838152"/>
            <a:ext cx="1386960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95289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 (Continue)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05A978-0177-B8B1-D16D-02AFA3F0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43" y="1001331"/>
            <a:ext cx="1386960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349812-C009-894E-3A3C-8394A02D6B60}"/>
              </a:ext>
            </a:extLst>
          </p:cNvPr>
          <p:cNvCxnSpPr>
            <a:cxnSpLocks/>
          </p:cNvCxnSpPr>
          <p:nvPr/>
        </p:nvCxnSpPr>
        <p:spPr>
          <a:xfrm>
            <a:off x="4341223" y="2117558"/>
            <a:ext cx="0" cy="641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2022-12-29 19-43-5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DEB09F1-4E64-4064-805B-E9EAF8D7E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785" y="2896602"/>
            <a:ext cx="6492875" cy="134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29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 (Continue)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7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349812-C009-894E-3A3C-8394A02D6B60}"/>
              </a:ext>
            </a:extLst>
          </p:cNvPr>
          <p:cNvCxnSpPr>
            <a:cxnSpLocks/>
          </p:cNvCxnSpPr>
          <p:nvPr/>
        </p:nvCxnSpPr>
        <p:spPr>
          <a:xfrm>
            <a:off x="2472317" y="2865157"/>
            <a:ext cx="8323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795960C-B1B1-0C0F-E801-8A33A4FBC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11" y="2438400"/>
            <a:ext cx="1417443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2022-12-29 20-02-0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136C5F4-037A-54E6-11CD-A604E6B1A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1137" y="1087076"/>
            <a:ext cx="5534526" cy="34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38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 (Continue)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A7716-C89D-6306-1B73-344984A0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126" y="1267094"/>
            <a:ext cx="1638442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4D59C2-F572-7F96-5DE1-2F02323BE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9" y="1267094"/>
            <a:ext cx="1433485" cy="878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D00C51-3B70-4174-38F7-03EB95C879B4}"/>
              </a:ext>
            </a:extLst>
          </p:cNvPr>
          <p:cNvCxnSpPr/>
          <p:nvPr/>
        </p:nvCxnSpPr>
        <p:spPr>
          <a:xfrm>
            <a:off x="2197768" y="1788695"/>
            <a:ext cx="9946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D715DB-08E1-CA6B-68A5-62E674F00880}"/>
              </a:ext>
            </a:extLst>
          </p:cNvPr>
          <p:cNvCxnSpPr/>
          <p:nvPr/>
        </p:nvCxnSpPr>
        <p:spPr>
          <a:xfrm flipH="1">
            <a:off x="2197768" y="1660359"/>
            <a:ext cx="9946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67C8D-EB89-B089-04BE-0BB2EC895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17" y="1264087"/>
            <a:ext cx="1348857" cy="878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Google Shape;563;p30">
            <a:extLst>
              <a:ext uri="{FF2B5EF4-FFF2-40B4-BE49-F238E27FC236}">
                <a16:creationId xmlns:a16="http://schemas.microsoft.com/office/drawing/2014/main" id="{75D0A39A-C4A0-D729-920B-ED045C1E09C3}"/>
              </a:ext>
            </a:extLst>
          </p:cNvPr>
          <p:cNvSpPr txBox="1">
            <a:spLocks/>
          </p:cNvSpPr>
          <p:nvPr/>
        </p:nvSpPr>
        <p:spPr>
          <a:xfrm>
            <a:off x="1934910" y="2628231"/>
            <a:ext cx="3351658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Bullet Count</a:t>
            </a:r>
          </a:p>
        </p:txBody>
      </p:sp>
      <p:sp>
        <p:nvSpPr>
          <p:cNvPr id="15" name="Google Shape;563;p30">
            <a:extLst>
              <a:ext uri="{FF2B5EF4-FFF2-40B4-BE49-F238E27FC236}">
                <a16:creationId xmlns:a16="http://schemas.microsoft.com/office/drawing/2014/main" id="{734A3DC1-3B73-0B63-8F08-C7E3F87CB09E}"/>
              </a:ext>
            </a:extLst>
          </p:cNvPr>
          <p:cNvSpPr txBox="1">
            <a:spLocks/>
          </p:cNvSpPr>
          <p:nvPr/>
        </p:nvSpPr>
        <p:spPr>
          <a:xfrm>
            <a:off x="739024" y="2993832"/>
            <a:ext cx="4906709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Life</a:t>
            </a:r>
          </a:p>
        </p:txBody>
      </p:sp>
      <p:sp>
        <p:nvSpPr>
          <p:cNvPr id="16" name="Google Shape;563;p30">
            <a:extLst>
              <a:ext uri="{FF2B5EF4-FFF2-40B4-BE49-F238E27FC236}">
                <a16:creationId xmlns:a16="http://schemas.microsoft.com/office/drawing/2014/main" id="{FF0B2EA0-0DF3-9002-4251-593CAD2155C6}"/>
              </a:ext>
            </a:extLst>
          </p:cNvPr>
          <p:cNvSpPr txBox="1">
            <a:spLocks/>
          </p:cNvSpPr>
          <p:nvPr/>
        </p:nvSpPr>
        <p:spPr>
          <a:xfrm>
            <a:off x="1107479" y="3370140"/>
            <a:ext cx="4409402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Points</a:t>
            </a:r>
          </a:p>
        </p:txBody>
      </p:sp>
      <p:sp>
        <p:nvSpPr>
          <p:cNvPr id="17" name="Google Shape;563;p30">
            <a:extLst>
              <a:ext uri="{FF2B5EF4-FFF2-40B4-BE49-F238E27FC236}">
                <a16:creationId xmlns:a16="http://schemas.microsoft.com/office/drawing/2014/main" id="{2E739F2A-9CBB-EEE0-0758-863C38ECD303}"/>
              </a:ext>
            </a:extLst>
          </p:cNvPr>
          <p:cNvSpPr txBox="1">
            <a:spLocks/>
          </p:cNvSpPr>
          <p:nvPr/>
        </p:nvSpPr>
        <p:spPr>
          <a:xfrm>
            <a:off x="1569203" y="3746448"/>
            <a:ext cx="3358644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Coins</a:t>
            </a:r>
          </a:p>
        </p:txBody>
      </p:sp>
      <p:sp>
        <p:nvSpPr>
          <p:cNvPr id="18" name="Google Shape;563;p30">
            <a:extLst>
              <a:ext uri="{FF2B5EF4-FFF2-40B4-BE49-F238E27FC236}">
                <a16:creationId xmlns:a16="http://schemas.microsoft.com/office/drawing/2014/main" id="{43E88BAD-3871-FF02-18F7-53AFDC1623F2}"/>
              </a:ext>
            </a:extLst>
          </p:cNvPr>
          <p:cNvSpPr txBox="1">
            <a:spLocks/>
          </p:cNvSpPr>
          <p:nvPr/>
        </p:nvSpPr>
        <p:spPr>
          <a:xfrm>
            <a:off x="1771564" y="4108857"/>
            <a:ext cx="3842084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Highest Score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23C7B9-C638-1D70-6BF9-8D3C28A3E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248" y="2724789"/>
            <a:ext cx="994611" cy="28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C44F682-D860-6105-E0D4-A1C5FCB7E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5248" y="3427414"/>
            <a:ext cx="1013548" cy="295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0BE856-BA33-FE6A-689F-11D5FF9E5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5248" y="3859449"/>
            <a:ext cx="1013548" cy="260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4313CDF-D540-3853-C946-DF8E5F2B80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5248" y="4207108"/>
            <a:ext cx="1013548" cy="292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DD530F7-D16A-D777-038F-044A3026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2893" y="3117540"/>
            <a:ext cx="994611" cy="2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465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181B28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181B28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181B28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250</Words>
  <Application>Microsoft Office PowerPoint</Application>
  <PresentationFormat>On-screen Show (16:9)</PresentationFormat>
  <Paragraphs>63</Paragraphs>
  <Slides>13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Roboto Black</vt:lpstr>
      <vt:lpstr>Calibri</vt:lpstr>
      <vt:lpstr>Calibri Light</vt:lpstr>
      <vt:lpstr>Roboto Light</vt:lpstr>
      <vt:lpstr>Roboto Thin</vt:lpstr>
      <vt:lpstr>Arial Rounded MT Bold</vt:lpstr>
      <vt:lpstr>Bree Serif</vt:lpstr>
      <vt:lpstr>Arial</vt:lpstr>
      <vt:lpstr>Roboto Mono Thin</vt:lpstr>
      <vt:lpstr>Wingdings</vt:lpstr>
      <vt:lpstr>WEB PROPOSAL</vt:lpstr>
      <vt:lpstr>Custom Design</vt:lpstr>
      <vt:lpstr>1_Custom Design</vt:lpstr>
      <vt:lpstr>SOFTWARE PROJECT LAB-I</vt:lpstr>
      <vt:lpstr>OUR TEAM</vt:lpstr>
      <vt:lpstr>ABOUT THE PROJECT</vt:lpstr>
      <vt:lpstr>OUR TIMELINE</vt:lpstr>
      <vt:lpstr>Pages:Home Page</vt:lpstr>
      <vt:lpstr>Pages: PLAY_I</vt:lpstr>
      <vt:lpstr>Pages: PLAY_I (Continue)</vt:lpstr>
      <vt:lpstr>Pages: PLAY_I (Continue)</vt:lpstr>
      <vt:lpstr>Pages: PLAY_I (Continue)</vt:lpstr>
      <vt:lpstr>Pages: PLAY_II</vt:lpstr>
      <vt:lpstr>Pages: PLAY_II (Continue)</vt:lpstr>
      <vt:lpstr>The Problem We Faced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LAB-I</dc:title>
  <cp:lastModifiedBy>Mohammad Tamim Ibn Hossain</cp:lastModifiedBy>
  <cp:revision>129</cp:revision>
  <dcterms:modified xsi:type="dcterms:W3CDTF">2022-12-29T15:13:29Z</dcterms:modified>
</cp:coreProperties>
</file>